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D.N.R.COLLEGE(AUTONOMOUS),BHIMAVARAM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DEPARTMENT OF GEOGRAPHY</a:t>
            </a:r>
            <a:r>
              <a:rPr lang="en-US" sz="4900" dirty="0" smtClean="0"/>
              <a:t/>
            </a:r>
            <a:br>
              <a:rPr lang="en-US" sz="4900" dirty="0" smtClean="0"/>
            </a:b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7800" y="1524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1676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2362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PHYSICAL GEOGRAPHY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2060"/>
                </a:solidFill>
              </a:rPr>
              <a:t>K.GANGA BHAVANI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LECTURER IN GEOGRAPHY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Comparison and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Comparison between different climate types based on </a:t>
            </a:r>
            <a:r>
              <a:rPr lang="en-US" dirty="0" err="1" smtClean="0"/>
              <a:t>Köppen</a:t>
            </a:r>
            <a:r>
              <a:rPr lang="en-US" dirty="0" smtClean="0"/>
              <a:t> Classification</a:t>
            </a:r>
          </a:p>
          <a:p>
            <a:pPr lvl="0"/>
            <a:r>
              <a:rPr lang="en-US" dirty="0" smtClean="0"/>
              <a:t>Analysis of factors influencing climate variability within regions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Comparison and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Comparison between different climate types based on </a:t>
            </a:r>
            <a:r>
              <a:rPr lang="en-US" dirty="0" err="1" smtClean="0"/>
              <a:t>Köppen</a:t>
            </a:r>
            <a:r>
              <a:rPr lang="en-US" dirty="0" smtClean="0"/>
              <a:t> Classification</a:t>
            </a:r>
          </a:p>
          <a:p>
            <a:pPr lvl="0"/>
            <a:r>
              <a:rPr lang="en-US" dirty="0" smtClean="0"/>
              <a:t>Analysis of factors influencing climate variability within regions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133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1500" dirty="0" smtClean="0"/>
              <a:t>THANK YOU</a:t>
            </a:r>
            <a:endParaRPr lang="en-US" sz="1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Understanding Humidity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r>
              <a:rPr lang="en-US" dirty="0" smtClean="0"/>
              <a:t>Evaporation</a:t>
            </a:r>
          </a:p>
          <a:p>
            <a:r>
              <a:rPr lang="en-US" dirty="0" smtClean="0"/>
              <a:t> Condensation</a:t>
            </a:r>
          </a:p>
          <a:p>
            <a:r>
              <a:rPr lang="en-US" dirty="0" smtClean="0"/>
              <a:t> Precipitation</a:t>
            </a:r>
          </a:p>
          <a:p>
            <a:r>
              <a:rPr lang="en-US" dirty="0" smtClean="0"/>
              <a:t>Climate Classification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Humidity: Measurement and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of Humidity</a:t>
            </a:r>
            <a:endParaRPr lang="en-US" sz="2800" dirty="0" smtClean="0"/>
          </a:p>
          <a:p>
            <a:pPr lvl="0"/>
            <a:r>
              <a:rPr lang="en-US" dirty="0" smtClean="0"/>
              <a:t>Measurement of Humidity:</a:t>
            </a:r>
            <a:endParaRPr lang="en-US" sz="2800" dirty="0" smtClean="0"/>
          </a:p>
          <a:p>
            <a:pPr lvl="1"/>
            <a:r>
              <a:rPr lang="en-US" dirty="0" smtClean="0"/>
              <a:t>Relative Humidity</a:t>
            </a:r>
            <a:endParaRPr lang="en-US" sz="2400" dirty="0" smtClean="0"/>
          </a:p>
          <a:p>
            <a:pPr lvl="1"/>
            <a:r>
              <a:rPr lang="en-US" dirty="0" smtClean="0"/>
              <a:t>Absolute Humidity</a:t>
            </a:r>
            <a:endParaRPr lang="en-US" sz="2400" dirty="0" smtClean="0"/>
          </a:p>
          <a:p>
            <a:pPr lvl="1"/>
            <a:r>
              <a:rPr lang="en-US" dirty="0" smtClean="0"/>
              <a:t>Specific Humidity</a:t>
            </a:r>
            <a:endParaRPr lang="en-US" sz="2400" dirty="0" smtClean="0"/>
          </a:p>
          <a:p>
            <a:pPr lvl="0"/>
            <a:r>
              <a:rPr lang="en-US" dirty="0" smtClean="0"/>
              <a:t>Variables affecting Humidity (temperature, pressure, air mass characteristics)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Definition of Evaporation</a:t>
            </a:r>
          </a:p>
          <a:p>
            <a:pPr lvl="0"/>
            <a:r>
              <a:rPr lang="en-US" dirty="0" smtClean="0"/>
              <a:t>Factors affecting Evaporation (temperature, humidity, wind speed)</a:t>
            </a:r>
          </a:p>
          <a:p>
            <a:pPr lvl="0"/>
            <a:r>
              <a:rPr lang="en-US" dirty="0" smtClean="0"/>
              <a:t>Importance of Evaporation in the hydrological cycle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457200"/>
            <a:ext cx="8305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Evaporation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Condensation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of Condensation</a:t>
            </a:r>
          </a:p>
          <a:p>
            <a:pPr lvl="0"/>
            <a:r>
              <a:rPr lang="en-US" dirty="0" smtClean="0"/>
              <a:t>Process of Condensation (formation of clouds, dew, fog)</a:t>
            </a:r>
          </a:p>
          <a:p>
            <a:pPr lvl="0"/>
            <a:r>
              <a:rPr lang="en-US" dirty="0" smtClean="0"/>
              <a:t>Factors influencing Condensation (temperature, humidity)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Precipitation: Forms and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Definition of Precipitation</a:t>
            </a:r>
            <a:endParaRPr lang="en-US" sz="2800" dirty="0" smtClean="0"/>
          </a:p>
          <a:p>
            <a:pPr lvl="0"/>
            <a:r>
              <a:rPr lang="en-US" dirty="0" smtClean="0"/>
              <a:t>Forms of Precipitation:</a:t>
            </a:r>
            <a:endParaRPr lang="en-US" sz="2800" dirty="0" smtClean="0"/>
          </a:p>
          <a:p>
            <a:pPr lvl="1"/>
            <a:r>
              <a:rPr lang="en-US" dirty="0" smtClean="0"/>
              <a:t>Rain</a:t>
            </a:r>
            <a:endParaRPr lang="en-US" sz="2400" dirty="0" smtClean="0"/>
          </a:p>
          <a:p>
            <a:pPr lvl="1"/>
            <a:r>
              <a:rPr lang="en-US" dirty="0" smtClean="0"/>
              <a:t>Snow</a:t>
            </a:r>
            <a:endParaRPr lang="en-US" sz="2400" dirty="0" smtClean="0"/>
          </a:p>
          <a:p>
            <a:pPr lvl="1"/>
            <a:r>
              <a:rPr lang="en-US" dirty="0" smtClean="0"/>
              <a:t>Sleet</a:t>
            </a:r>
            <a:endParaRPr lang="en-US" sz="2400" dirty="0" smtClean="0"/>
          </a:p>
          <a:p>
            <a:pPr lvl="1"/>
            <a:r>
              <a:rPr lang="en-US" dirty="0" smtClean="0"/>
              <a:t>Hail</a:t>
            </a:r>
            <a:endParaRPr lang="en-US" sz="2400" dirty="0" smtClean="0"/>
          </a:p>
          <a:p>
            <a:pPr lvl="0"/>
            <a:r>
              <a:rPr lang="en-US" dirty="0" smtClean="0"/>
              <a:t>Types of Precipitation:</a:t>
            </a:r>
            <a:endParaRPr lang="en-US" sz="2800" dirty="0" smtClean="0"/>
          </a:p>
          <a:p>
            <a:pPr lvl="1"/>
            <a:r>
              <a:rPr lang="en-US" dirty="0" smtClean="0"/>
              <a:t>Convective</a:t>
            </a:r>
            <a:endParaRPr lang="en-US" sz="2400" dirty="0" smtClean="0"/>
          </a:p>
          <a:p>
            <a:pPr lvl="1"/>
            <a:r>
              <a:rPr lang="en-US" dirty="0" err="1" smtClean="0"/>
              <a:t>Orographic</a:t>
            </a:r>
            <a:endParaRPr lang="en-US" sz="2400" dirty="0" smtClean="0"/>
          </a:p>
          <a:p>
            <a:pPr lvl="1"/>
            <a:r>
              <a:rPr lang="en-US" dirty="0" smtClean="0"/>
              <a:t>Cyclonic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Distribution of Precipitation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Global patterns of Precipitation</a:t>
            </a:r>
          </a:p>
          <a:p>
            <a:pPr lvl="0"/>
            <a:r>
              <a:rPr lang="en-US" dirty="0" smtClean="0"/>
              <a:t>Factors influencing Precipitation distribution (latitude, proximity to water bodies, topography)</a:t>
            </a:r>
          </a:p>
          <a:p>
            <a:pPr lvl="0"/>
            <a:r>
              <a:rPr lang="en-US" dirty="0" smtClean="0"/>
              <a:t>Importance of Precipitation in ecosystem dynamics and agriculture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Climate Classification by </a:t>
            </a:r>
            <a:r>
              <a:rPr lang="en-US" b="1" dirty="0" err="1" smtClean="0"/>
              <a:t>Köppen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Introduction to </a:t>
            </a:r>
            <a:r>
              <a:rPr lang="en-US" dirty="0" err="1" smtClean="0"/>
              <a:t>Köppen</a:t>
            </a:r>
            <a:r>
              <a:rPr lang="en-US" dirty="0" smtClean="0"/>
              <a:t> Climate Classification System</a:t>
            </a:r>
            <a:endParaRPr lang="en-US" sz="2800" dirty="0" smtClean="0"/>
          </a:p>
          <a:p>
            <a:pPr lvl="0"/>
            <a:r>
              <a:rPr lang="en-US" dirty="0" smtClean="0"/>
              <a:t>Criteria used in </a:t>
            </a:r>
            <a:r>
              <a:rPr lang="en-US" dirty="0" err="1" smtClean="0"/>
              <a:t>Köppen</a:t>
            </a:r>
            <a:r>
              <a:rPr lang="en-US" dirty="0" smtClean="0"/>
              <a:t> Classification (temperature and precipitation)</a:t>
            </a:r>
            <a:endParaRPr lang="en-US" sz="2800" dirty="0" smtClean="0"/>
          </a:p>
          <a:p>
            <a:pPr lvl="0"/>
            <a:r>
              <a:rPr lang="en-US" dirty="0" smtClean="0"/>
              <a:t>Major climate types:</a:t>
            </a:r>
            <a:endParaRPr lang="en-US" sz="2800" dirty="0" smtClean="0"/>
          </a:p>
          <a:p>
            <a:pPr lvl="1"/>
            <a:r>
              <a:rPr lang="en-US" dirty="0" smtClean="0"/>
              <a:t>Tropical (A)</a:t>
            </a:r>
            <a:endParaRPr lang="en-US" sz="2400" dirty="0" smtClean="0"/>
          </a:p>
          <a:p>
            <a:pPr lvl="1"/>
            <a:r>
              <a:rPr lang="en-US" dirty="0" smtClean="0"/>
              <a:t>Dry (B)</a:t>
            </a:r>
            <a:endParaRPr lang="en-US" sz="2400" dirty="0" smtClean="0"/>
          </a:p>
          <a:p>
            <a:pPr lvl="1"/>
            <a:r>
              <a:rPr lang="en-US" dirty="0" smtClean="0"/>
              <a:t>Temperate (C)</a:t>
            </a:r>
            <a:endParaRPr lang="en-US" sz="2400" dirty="0" smtClean="0"/>
          </a:p>
          <a:p>
            <a:pPr lvl="1"/>
            <a:r>
              <a:rPr lang="en-US" dirty="0" smtClean="0"/>
              <a:t>Continental (D)</a:t>
            </a:r>
            <a:endParaRPr lang="en-US" sz="2400" dirty="0" smtClean="0"/>
          </a:p>
          <a:p>
            <a:pPr lvl="1"/>
            <a:r>
              <a:rPr lang="en-US" dirty="0" smtClean="0"/>
              <a:t>Polar (E)</a:t>
            </a:r>
            <a:endParaRPr lang="en-US" sz="2400" dirty="0" smtClean="0"/>
          </a:p>
          <a:p>
            <a:pPr lvl="0"/>
            <a:r>
              <a:rPr lang="en-US" dirty="0" smtClean="0"/>
              <a:t>Examples of regions for each climate type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Examples of </a:t>
            </a:r>
            <a:r>
              <a:rPr lang="en-US" b="1" dirty="0" err="1" smtClean="0"/>
              <a:t>Köppen</a:t>
            </a:r>
            <a:r>
              <a:rPr lang="en-US" b="1" dirty="0" smtClean="0"/>
              <a:t> Climate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Detailed examples of specific regions or countries classified under different </a:t>
            </a:r>
            <a:r>
              <a:rPr lang="en-US" dirty="0" err="1" smtClean="0"/>
              <a:t>Köppen</a:t>
            </a:r>
            <a:r>
              <a:rPr lang="en-US" dirty="0" smtClean="0"/>
              <a:t> climate types</a:t>
            </a:r>
          </a:p>
          <a:p>
            <a:pPr lvl="0"/>
            <a:r>
              <a:rPr lang="en-US" dirty="0" smtClean="0"/>
              <a:t>Characteristics of each climate type and their implications for vegetation, agriculture, and human activities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273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 D.N.R.COLLEGE(AUTONOMOUS),BHIMAVARAM DEPARTMENT OF GEOGRAPHY </vt:lpstr>
      <vt:lpstr>Understanding Humidity</vt:lpstr>
      <vt:lpstr>Humidity: Measurement and Variables</vt:lpstr>
      <vt:lpstr> </vt:lpstr>
      <vt:lpstr>Condensation</vt:lpstr>
      <vt:lpstr>Precipitation: Forms and Types</vt:lpstr>
      <vt:lpstr>Distribution of Precipitation</vt:lpstr>
      <vt:lpstr>Climate Classification by Köppen</vt:lpstr>
      <vt:lpstr>Examples of Köppen Climate Classification</vt:lpstr>
      <vt:lpstr>Comparison and Analysis</vt:lpstr>
      <vt:lpstr>Comparison and Analysis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D.N.R.COLLEGE(AUTONOMOUS),BHIMAVARAM DEPARTMENT OF GEOGRAPHY </dc:title>
  <dc:creator>NAAC-PC</dc:creator>
  <cp:lastModifiedBy>Student</cp:lastModifiedBy>
  <cp:revision>6</cp:revision>
  <dcterms:created xsi:type="dcterms:W3CDTF">2006-08-16T00:00:00Z</dcterms:created>
  <dcterms:modified xsi:type="dcterms:W3CDTF">2024-06-24T09:13:55Z</dcterms:modified>
</cp:coreProperties>
</file>