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6/29/2024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6/29/2024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6/29/2024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6/29/2024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6/29/2024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6/29/2024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8305800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dirty="0" smtClean="0">
                <a:solidFill>
                  <a:srgbClr val="FF0000"/>
                </a:solidFill>
              </a:rPr>
              <a:t/>
            </a:r>
            <a:br>
              <a:rPr lang="en-US" sz="3600" dirty="0" smtClean="0">
                <a:solidFill>
                  <a:srgbClr val="FF0000"/>
                </a:solidFill>
              </a:rPr>
            </a:br>
            <a:r>
              <a:rPr lang="en-US" sz="3600" dirty="0" smtClean="0">
                <a:solidFill>
                  <a:srgbClr val="FF0000"/>
                </a:solidFill>
              </a:rPr>
              <a:t/>
            </a:r>
            <a:br>
              <a:rPr lang="en-US" sz="3600" dirty="0" smtClean="0">
                <a:solidFill>
                  <a:srgbClr val="FF0000"/>
                </a:solidFill>
              </a:rPr>
            </a:br>
            <a:r>
              <a:rPr lang="en-US" sz="3600" dirty="0" smtClean="0">
                <a:solidFill>
                  <a:srgbClr val="FF0000"/>
                </a:solidFill>
              </a:rPr>
              <a:t/>
            </a:r>
            <a:br>
              <a:rPr lang="en-US" sz="3600" dirty="0" smtClean="0">
                <a:solidFill>
                  <a:srgbClr val="FF0000"/>
                </a:solidFill>
              </a:rPr>
            </a:br>
            <a:r>
              <a:rPr lang="en-US" sz="3600" dirty="0" smtClean="0">
                <a:solidFill>
                  <a:srgbClr val="FF0000"/>
                </a:solidFill>
              </a:rPr>
              <a:t/>
            </a:r>
            <a:br>
              <a:rPr lang="en-US" sz="3600" dirty="0" smtClean="0">
                <a:solidFill>
                  <a:srgbClr val="FF0000"/>
                </a:solidFill>
              </a:rPr>
            </a:br>
            <a:r>
              <a:rPr lang="en-US" sz="3100" dirty="0" smtClean="0">
                <a:solidFill>
                  <a:srgbClr val="FF0000"/>
                </a:solidFill>
              </a:rPr>
              <a:t>D.N.R.COLLEGE(A),</a:t>
            </a:r>
            <a:r>
              <a:rPr lang="en-US" sz="3100" dirty="0" smtClean="0">
                <a:solidFill>
                  <a:srgbClr val="FF0000"/>
                </a:solidFill>
              </a:rPr>
              <a:t>BHIMAVARAM</a:t>
            </a:r>
            <a:br>
              <a:rPr lang="en-US" sz="3100" dirty="0" smtClean="0">
                <a:solidFill>
                  <a:srgbClr val="FF0000"/>
                </a:solidFill>
              </a:rPr>
            </a:br>
            <a:r>
              <a:rPr lang="en-US" sz="3100" dirty="0" smtClean="0">
                <a:solidFill>
                  <a:srgbClr val="FF0000"/>
                </a:solidFill>
              </a:rPr>
              <a:t>DEPARTMENT OF GEOGRAPHY</a:t>
            </a:r>
            <a:r>
              <a:rPr lang="en-US" sz="4900" dirty="0" smtClean="0"/>
              <a:t/>
            </a:r>
            <a:br>
              <a:rPr lang="en-US" sz="4900" dirty="0" smtClean="0"/>
            </a:b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rgbClr val="002060"/>
                </a:solidFill>
              </a:rPr>
              <a:t>K.GANGA BHAVANI</a:t>
            </a:r>
          </a:p>
          <a:p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smtClean="0">
                <a:solidFill>
                  <a:srgbClr val="C00000"/>
                </a:solidFill>
              </a:rPr>
              <a:t>LECTURER IN GEOGRAPHY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1447800" y="152400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1447800" y="167640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1295400" y="236220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PHYSICAL GEOGRAPHY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Understanding </a:t>
            </a:r>
            <a:r>
              <a:rPr lang="en-US" dirty="0" err="1" smtClean="0"/>
              <a:t>Geomorphological</a:t>
            </a:r>
            <a:r>
              <a:rPr lang="en-US" dirty="0" smtClean="0"/>
              <a:t> Processes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Weathering, Mass Movements</a:t>
            </a:r>
          </a:p>
          <a:p>
            <a:r>
              <a:rPr lang="en-US" dirty="0" smtClean="0"/>
              <a:t>Cycle of Erosion, </a:t>
            </a:r>
          </a:p>
          <a:p>
            <a:r>
              <a:rPr lang="en-US" dirty="0" smtClean="0"/>
              <a:t>Geomorphic Agents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Weathering: Causes and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n-US" dirty="0" smtClean="0"/>
              <a:t>Definition of Weathering</a:t>
            </a:r>
            <a:endParaRPr lang="en-US" sz="2800" dirty="0" smtClean="0"/>
          </a:p>
          <a:p>
            <a:pPr lvl="0"/>
            <a:r>
              <a:rPr lang="en-US" dirty="0" smtClean="0"/>
              <a:t>Causes of Weathering (physical, chemical, biological)</a:t>
            </a:r>
            <a:endParaRPr lang="en-US" sz="2800" dirty="0" smtClean="0"/>
          </a:p>
          <a:p>
            <a:pPr lvl="0"/>
            <a:r>
              <a:rPr lang="en-US" dirty="0" smtClean="0"/>
              <a:t>Types of Weathering:</a:t>
            </a:r>
            <a:endParaRPr lang="en-US" sz="2800" dirty="0" smtClean="0"/>
          </a:p>
          <a:p>
            <a:pPr lvl="1"/>
            <a:r>
              <a:rPr lang="en-US" dirty="0" smtClean="0"/>
              <a:t>Mechanical (freeze-thaw, exfoliation)</a:t>
            </a:r>
            <a:endParaRPr lang="en-US" sz="2400" dirty="0" smtClean="0"/>
          </a:p>
          <a:p>
            <a:pPr lvl="1"/>
            <a:r>
              <a:rPr lang="en-US" dirty="0" smtClean="0"/>
              <a:t>Chemical (oxidation, hydration)</a:t>
            </a:r>
            <a:endParaRPr lang="en-US" sz="2400" dirty="0" smtClean="0"/>
          </a:p>
          <a:p>
            <a:pPr lvl="1"/>
            <a:r>
              <a:rPr lang="en-US" dirty="0" smtClean="0"/>
              <a:t>Biological (plant roots, burrowing organisms)</a:t>
            </a:r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828800"/>
            <a:ext cx="8229600" cy="4525963"/>
          </a:xfrm>
        </p:spPr>
        <p:txBody>
          <a:bodyPr>
            <a:normAutofit/>
          </a:bodyPr>
          <a:lstStyle/>
          <a:p>
            <a:pPr lvl="0"/>
            <a:r>
              <a:rPr lang="en-US" dirty="0" smtClean="0"/>
              <a:t>Definition of Mass Movements</a:t>
            </a:r>
            <a:endParaRPr lang="en-US" sz="2800" dirty="0" smtClean="0"/>
          </a:p>
          <a:p>
            <a:pPr lvl="0"/>
            <a:r>
              <a:rPr lang="en-US" dirty="0" smtClean="0"/>
              <a:t>Causes of Mass Movements (gravity, water, slope angle)</a:t>
            </a:r>
            <a:endParaRPr lang="en-US" sz="2800" dirty="0" smtClean="0"/>
          </a:p>
          <a:p>
            <a:pPr lvl="0"/>
            <a:r>
              <a:rPr lang="en-US" dirty="0" smtClean="0"/>
              <a:t>Types of Mass Movements:</a:t>
            </a:r>
            <a:endParaRPr lang="en-US" sz="2800" dirty="0" smtClean="0"/>
          </a:p>
          <a:p>
            <a:pPr lvl="1"/>
            <a:r>
              <a:rPr lang="en-US" dirty="0" smtClean="0"/>
              <a:t>Slides (rock, debris)</a:t>
            </a:r>
            <a:endParaRPr lang="en-US" sz="2400" dirty="0" smtClean="0"/>
          </a:p>
          <a:p>
            <a:pPr lvl="1"/>
            <a:r>
              <a:rPr lang="en-US" dirty="0" smtClean="0"/>
              <a:t>Flows (mudflows, avalanches)</a:t>
            </a:r>
            <a:endParaRPr lang="en-US" sz="2400" dirty="0" smtClean="0"/>
          </a:p>
          <a:p>
            <a:pPr lvl="1"/>
            <a:r>
              <a:rPr lang="en-US" dirty="0" smtClean="0"/>
              <a:t>Creep</a:t>
            </a:r>
            <a:endParaRPr lang="en-US" sz="2400" dirty="0" smtClean="0"/>
          </a:p>
          <a:p>
            <a:pPr lvl="0"/>
            <a:r>
              <a:rPr lang="en-US" dirty="0" smtClean="0"/>
              <a:t>Impacts of Mass Movements (landslides, property damage, mitigation strategies)</a:t>
            </a:r>
            <a:endParaRPr lang="en-US" sz="2800" dirty="0" smtClean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609600"/>
            <a:ext cx="8305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smtClean="0"/>
              <a:t>Mass Movements: Causes, Types, and Impacts</a:t>
            </a:r>
            <a:endParaRPr lang="en-US" sz="4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Concept of Cycle of Erosion by W.M. Davis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n-US" dirty="0" smtClean="0"/>
              <a:t>Overview of Cycle of Erosion</a:t>
            </a:r>
            <a:endParaRPr lang="en-US" sz="2800" dirty="0" smtClean="0"/>
          </a:p>
          <a:p>
            <a:pPr lvl="0"/>
            <a:r>
              <a:rPr lang="en-US" dirty="0" smtClean="0"/>
              <a:t>Stages of Cycle of Erosion:</a:t>
            </a:r>
            <a:endParaRPr lang="en-US" sz="2800" dirty="0" smtClean="0"/>
          </a:p>
          <a:p>
            <a:pPr lvl="1"/>
            <a:r>
              <a:rPr lang="en-US" dirty="0" smtClean="0"/>
              <a:t>Youth</a:t>
            </a:r>
            <a:endParaRPr lang="en-US" sz="2400" dirty="0" smtClean="0"/>
          </a:p>
          <a:p>
            <a:pPr lvl="1"/>
            <a:r>
              <a:rPr lang="en-US" dirty="0" smtClean="0"/>
              <a:t>Maturity</a:t>
            </a:r>
            <a:endParaRPr lang="en-US" sz="2400" dirty="0" smtClean="0"/>
          </a:p>
          <a:p>
            <a:pPr lvl="1"/>
            <a:r>
              <a:rPr lang="en-US" dirty="0" smtClean="0"/>
              <a:t>Old age</a:t>
            </a:r>
            <a:endParaRPr lang="en-US" sz="2400" dirty="0" smtClean="0"/>
          </a:p>
          <a:p>
            <a:pPr lvl="0"/>
            <a:r>
              <a:rPr lang="en-US" dirty="0" smtClean="0"/>
              <a:t>W.M. Davis's Contribution to Geomorphology</a:t>
            </a:r>
            <a:endParaRPr lang="en-US" sz="2800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Processes of Geomorphic Agents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n-US" dirty="0" smtClean="0"/>
              <a:t>Wind:</a:t>
            </a:r>
            <a:endParaRPr lang="en-US" sz="2800" dirty="0" smtClean="0"/>
          </a:p>
          <a:p>
            <a:pPr lvl="1"/>
            <a:r>
              <a:rPr lang="en-US" dirty="0" smtClean="0"/>
              <a:t>Erosion and Deposition</a:t>
            </a:r>
            <a:endParaRPr lang="en-US" sz="2400" dirty="0" smtClean="0"/>
          </a:p>
          <a:p>
            <a:pPr lvl="1"/>
            <a:r>
              <a:rPr lang="en-US" dirty="0" smtClean="0"/>
              <a:t>Landforms (dunes, loess)</a:t>
            </a:r>
            <a:endParaRPr lang="en-US" sz="2400" dirty="0" smtClean="0"/>
          </a:p>
          <a:p>
            <a:pPr lvl="0"/>
            <a:r>
              <a:rPr lang="en-US" dirty="0" smtClean="0"/>
              <a:t>Rivers:</a:t>
            </a:r>
            <a:endParaRPr lang="en-US" sz="2800" dirty="0" smtClean="0"/>
          </a:p>
          <a:p>
            <a:pPr lvl="1"/>
            <a:r>
              <a:rPr lang="en-US" dirty="0" smtClean="0"/>
              <a:t>Erosion (hydraulic action, abrasion)</a:t>
            </a:r>
            <a:endParaRPr lang="en-US" sz="2400" dirty="0" smtClean="0"/>
          </a:p>
          <a:p>
            <a:pPr lvl="1"/>
            <a:r>
              <a:rPr lang="en-US" dirty="0" smtClean="0"/>
              <a:t>Deposition (alluvial fans, deltas)</a:t>
            </a:r>
            <a:endParaRPr lang="en-US" sz="2400" dirty="0" smtClean="0"/>
          </a:p>
          <a:p>
            <a:pPr lvl="0"/>
            <a:r>
              <a:rPr lang="en-US" dirty="0" smtClean="0"/>
              <a:t>Underground Water:</a:t>
            </a:r>
            <a:endParaRPr lang="en-US" sz="2800" dirty="0" smtClean="0"/>
          </a:p>
          <a:p>
            <a:pPr lvl="1"/>
            <a:r>
              <a:rPr lang="en-US" dirty="0" err="1" smtClean="0"/>
              <a:t>Karst</a:t>
            </a:r>
            <a:r>
              <a:rPr lang="en-US" dirty="0" smtClean="0"/>
              <a:t> landscapes</a:t>
            </a:r>
            <a:endParaRPr lang="en-US" sz="2400" dirty="0" smtClean="0"/>
          </a:p>
          <a:p>
            <a:pPr lvl="1"/>
            <a:r>
              <a:rPr lang="en-US" dirty="0" smtClean="0"/>
              <a:t>Features (caves, sinkholes)</a:t>
            </a:r>
            <a:endParaRPr lang="en-US" sz="2400" dirty="0" smtClean="0"/>
          </a:p>
          <a:p>
            <a:pPr lvl="0"/>
            <a:r>
              <a:rPr lang="en-US" dirty="0" smtClean="0"/>
              <a:t>Glaciers:</a:t>
            </a:r>
            <a:endParaRPr lang="en-US" sz="2800" dirty="0" smtClean="0"/>
          </a:p>
          <a:p>
            <a:pPr lvl="1"/>
            <a:r>
              <a:rPr lang="en-US" dirty="0" smtClean="0"/>
              <a:t>Erosion (plucking, abrasion)</a:t>
            </a:r>
            <a:endParaRPr lang="en-US" sz="2400" dirty="0" smtClean="0"/>
          </a:p>
          <a:p>
            <a:pPr lvl="1"/>
            <a:r>
              <a:rPr lang="en-US" dirty="0" smtClean="0"/>
              <a:t>Deposition (moraines, drumlins)</a:t>
            </a:r>
            <a:endParaRPr lang="en-US" sz="2400" dirty="0" smtClean="0"/>
          </a:p>
          <a:p>
            <a:pPr lvl="0"/>
            <a:r>
              <a:rPr lang="en-US" dirty="0" smtClean="0"/>
              <a:t>Sea Waves:</a:t>
            </a:r>
            <a:endParaRPr lang="en-US" sz="2800" dirty="0" smtClean="0"/>
          </a:p>
          <a:p>
            <a:pPr lvl="1"/>
            <a:r>
              <a:rPr lang="en-US" dirty="0" smtClean="0"/>
              <a:t>Erosion (wave-cut platforms, cliffs)</a:t>
            </a:r>
            <a:endParaRPr lang="en-US" sz="2400" dirty="0" smtClean="0"/>
          </a:p>
          <a:p>
            <a:pPr lvl="1"/>
            <a:r>
              <a:rPr lang="en-US" dirty="0" smtClean="0"/>
              <a:t>Deposition (beaches, spits)</a:t>
            </a:r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Interactions of Geomorphic Agents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n-US" dirty="0" smtClean="0"/>
              <a:t>Interactions between different geomorphic agents</a:t>
            </a:r>
          </a:p>
          <a:p>
            <a:pPr lvl="0"/>
            <a:r>
              <a:rPr lang="en-US" dirty="0" smtClean="0"/>
              <a:t>Examples of landscape evolution due to these interactions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209800"/>
            <a:ext cx="8229600" cy="2133600"/>
          </a:xfrm>
        </p:spPr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en-US" sz="11500" dirty="0" smtClean="0"/>
              <a:t>THANK YOU</a:t>
            </a:r>
            <a:endParaRPr lang="en-US" sz="115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</TotalTime>
  <Words>241</Words>
  <Application>Microsoft Office PowerPoint</Application>
  <PresentationFormat>On-screen Show (4:3)</PresentationFormat>
  <Paragraphs>51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Oriel</vt:lpstr>
      <vt:lpstr>    D.N.R.COLLEGE(A),BHIMAVARAM DEPARTMENT OF GEOGRAPHY </vt:lpstr>
      <vt:lpstr>Understanding Geomorphological Processes</vt:lpstr>
      <vt:lpstr>Weathering: Causes and Types</vt:lpstr>
      <vt:lpstr> </vt:lpstr>
      <vt:lpstr>Concept of Cycle of Erosion by W.M. Davis</vt:lpstr>
      <vt:lpstr>Processes of Geomorphic Agents</vt:lpstr>
      <vt:lpstr>Interactions of Geomorphic Agents</vt:lpstr>
      <vt:lpstr>Slide 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D.N.R.COLLEGE(AUTONOMOUS),BHIMAVARAM DEPARTMENT OF GEOGRAPHY </dc:title>
  <dc:creator>NAAC-PC</dc:creator>
  <cp:lastModifiedBy>WEB</cp:lastModifiedBy>
  <cp:revision>4</cp:revision>
  <dcterms:created xsi:type="dcterms:W3CDTF">2006-08-16T00:00:00Z</dcterms:created>
  <dcterms:modified xsi:type="dcterms:W3CDTF">2024-06-29T05:45:15Z</dcterms:modified>
</cp:coreProperties>
</file>