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ECONOMIC GEOGRAPHY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Impact of Technology on Transport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Technological Innovations:</a:t>
            </a:r>
            <a:endParaRPr lang="en-US" sz="2800" dirty="0" smtClean="0"/>
          </a:p>
          <a:p>
            <a:pPr lvl="1"/>
            <a:r>
              <a:rPr lang="en-US" dirty="0" err="1" smtClean="0"/>
              <a:t>IoT</a:t>
            </a:r>
            <a:r>
              <a:rPr lang="en-US" dirty="0" smtClean="0"/>
              <a:t> and real-time tracking in logistics</a:t>
            </a:r>
            <a:endParaRPr lang="en-US" sz="2400" dirty="0" smtClean="0"/>
          </a:p>
          <a:p>
            <a:pPr lvl="1"/>
            <a:r>
              <a:rPr lang="en-US" dirty="0" smtClean="0"/>
              <a:t>Automation and robotics in warehousing and transportation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Future Trends in Transport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0"/>
            <a:r>
              <a:rPr lang="en-US" dirty="0" smtClean="0"/>
              <a:t>Predictions and Future Developments:</a:t>
            </a:r>
            <a:endParaRPr lang="en-US" sz="2800" dirty="0" smtClean="0"/>
          </a:p>
          <a:p>
            <a:pPr lvl="1"/>
            <a:r>
              <a:rPr lang="en-US" dirty="0" smtClean="0"/>
              <a:t>Growth of renewable energy in transportation</a:t>
            </a:r>
            <a:endParaRPr lang="en-US" sz="2400" dirty="0" smtClean="0"/>
          </a:p>
          <a:p>
            <a:pPr lvl="1"/>
            <a:r>
              <a:rPr lang="en-US" dirty="0" err="1" smtClean="0"/>
              <a:t>Hyperloop</a:t>
            </a:r>
            <a:r>
              <a:rPr lang="en-US" dirty="0" smtClean="0"/>
              <a:t> and future high-speed rail networks</a:t>
            </a:r>
            <a:endParaRPr lang="en-US" sz="2400" dirty="0" smtClean="0"/>
          </a:p>
          <a:p>
            <a:pPr lvl="1"/>
            <a:r>
              <a:rPr lang="en-US" dirty="0" smtClean="0"/>
              <a:t>Digital trade platforms and </a:t>
            </a:r>
            <a:r>
              <a:rPr lang="en-US" dirty="0" err="1" smtClean="0"/>
              <a:t>blockchain</a:t>
            </a:r>
            <a:r>
              <a:rPr lang="en-US" dirty="0" smtClean="0"/>
              <a:t> technology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Economic and Social Impacts of Transport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Economic Contributions:</a:t>
            </a:r>
            <a:endParaRPr lang="en-US" sz="2800" dirty="0" smtClean="0"/>
          </a:p>
          <a:p>
            <a:pPr lvl="1"/>
            <a:r>
              <a:rPr lang="en-US" dirty="0" smtClean="0"/>
              <a:t>GDP growth and job creation</a:t>
            </a:r>
            <a:endParaRPr lang="en-US" sz="2400" dirty="0" smtClean="0"/>
          </a:p>
          <a:p>
            <a:pPr lvl="1"/>
            <a:r>
              <a:rPr lang="en-US" dirty="0" smtClean="0"/>
              <a:t>Economic integration and regional development</a:t>
            </a:r>
            <a:endParaRPr lang="en-US" sz="2400" dirty="0" smtClean="0"/>
          </a:p>
          <a:p>
            <a:pPr lvl="0"/>
            <a:r>
              <a:rPr lang="en-US" dirty="0" smtClean="0"/>
              <a:t>Social Impacts:</a:t>
            </a:r>
            <a:endParaRPr lang="en-US" sz="2800" dirty="0" smtClean="0"/>
          </a:p>
          <a:p>
            <a:pPr lvl="1"/>
            <a:r>
              <a:rPr lang="en-US" dirty="0" smtClean="0"/>
              <a:t>Cultural exchange and globalization</a:t>
            </a:r>
            <a:endParaRPr lang="en-US" sz="2400" dirty="0" smtClean="0"/>
          </a:p>
          <a:p>
            <a:pPr lvl="1"/>
            <a:r>
              <a:rPr lang="en-US" dirty="0" smtClean="0"/>
              <a:t>Accessibility to goods and services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Transport, Communication,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 and Air Transport</a:t>
            </a:r>
          </a:p>
          <a:p>
            <a:r>
              <a:rPr lang="en-US" dirty="0" smtClean="0"/>
              <a:t>Recent Trends in International Trade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Transport, Communication,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and Importance:</a:t>
            </a:r>
            <a:endParaRPr lang="en-US" sz="2800" dirty="0" smtClean="0"/>
          </a:p>
          <a:p>
            <a:pPr lvl="1"/>
            <a:r>
              <a:rPr lang="en-US" dirty="0" smtClean="0"/>
              <a:t>Role in connecting markets and facilitating economic activities</a:t>
            </a:r>
            <a:endParaRPr lang="en-US" sz="2400" dirty="0" smtClean="0"/>
          </a:p>
          <a:p>
            <a:pPr lvl="1"/>
            <a:r>
              <a:rPr lang="en-US" dirty="0" smtClean="0"/>
              <a:t>Interdependence of transport, communication, and trade in globalization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Land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Modes of Land Transport:</a:t>
            </a:r>
            <a:endParaRPr lang="en-US" sz="2800" dirty="0" smtClean="0"/>
          </a:p>
          <a:p>
            <a:pPr lvl="1"/>
            <a:r>
              <a:rPr lang="en-US" dirty="0" smtClean="0"/>
              <a:t>Road transport:</a:t>
            </a:r>
            <a:endParaRPr lang="en-US" sz="2400" dirty="0" smtClean="0"/>
          </a:p>
          <a:p>
            <a:pPr lvl="2"/>
            <a:r>
              <a:rPr lang="en-US" dirty="0" smtClean="0"/>
              <a:t>Importance, flexibility, and connectivity</a:t>
            </a:r>
            <a:endParaRPr lang="en-US" sz="2000" dirty="0" smtClean="0"/>
          </a:p>
          <a:p>
            <a:pPr lvl="2"/>
            <a:r>
              <a:rPr lang="en-US" dirty="0" smtClean="0"/>
              <a:t>Examples of road transport networks (highways, expressways)</a:t>
            </a:r>
            <a:endParaRPr lang="en-US" sz="2000" dirty="0" smtClean="0"/>
          </a:p>
          <a:p>
            <a:pPr lvl="1"/>
            <a:r>
              <a:rPr lang="en-US" dirty="0" smtClean="0"/>
              <a:t>Rail transport:</a:t>
            </a:r>
            <a:endParaRPr lang="en-US" sz="2400" dirty="0" smtClean="0"/>
          </a:p>
          <a:p>
            <a:pPr lvl="2"/>
            <a:r>
              <a:rPr lang="en-US" dirty="0" smtClean="0"/>
              <a:t>Efficiency, capacity, and specialized cargo transport</a:t>
            </a:r>
            <a:endParaRPr lang="en-US" sz="2000" dirty="0" smtClean="0"/>
          </a:p>
          <a:p>
            <a:pPr lvl="2"/>
            <a:r>
              <a:rPr lang="en-US" dirty="0" smtClean="0"/>
              <a:t>Examples of major rail networks (Trans-Siberian Railway, </a:t>
            </a:r>
            <a:r>
              <a:rPr lang="en-US" dirty="0" err="1" smtClean="0"/>
              <a:t>Eurostar</a:t>
            </a:r>
            <a:r>
              <a:rPr lang="en-US" dirty="0" smtClean="0"/>
              <a:t>)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Air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Importance of Air Transport:</a:t>
            </a:r>
            <a:endParaRPr lang="en-US" sz="2800" dirty="0" smtClean="0"/>
          </a:p>
          <a:p>
            <a:pPr lvl="1"/>
            <a:r>
              <a:rPr lang="en-US" dirty="0" smtClean="0"/>
              <a:t>Speed, global reach, and connectivity</a:t>
            </a:r>
            <a:endParaRPr lang="en-US" sz="2400" dirty="0" smtClean="0"/>
          </a:p>
          <a:p>
            <a:pPr lvl="1"/>
            <a:r>
              <a:rPr lang="en-US" dirty="0" smtClean="0"/>
              <a:t>Examples of major international airports and hubs (Heathrow, Dubai International Airport)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Recent Trends in International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Overview of Recent Trends:</a:t>
            </a:r>
            <a:endParaRPr lang="en-US" sz="2800" dirty="0" smtClean="0"/>
          </a:p>
          <a:p>
            <a:pPr lvl="1"/>
            <a:r>
              <a:rPr lang="en-US" dirty="0" smtClean="0"/>
              <a:t>Globalization and integration of markets</a:t>
            </a:r>
            <a:endParaRPr lang="en-US" sz="2400" dirty="0" smtClean="0"/>
          </a:p>
          <a:p>
            <a:pPr lvl="1"/>
            <a:r>
              <a:rPr lang="en-US" dirty="0" smtClean="0"/>
              <a:t>Digitalization and e-commerce revolutionizing trade patterns</a:t>
            </a:r>
            <a:endParaRPr lang="en-US" sz="2400" dirty="0" smtClean="0"/>
          </a:p>
          <a:p>
            <a:pPr lvl="1"/>
            <a:r>
              <a:rPr lang="en-US" dirty="0" smtClean="0"/>
              <a:t>Impact of geopolitical shifts on global trade routes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Trade Agreements and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Role of Trade Agreements:</a:t>
            </a:r>
            <a:endParaRPr lang="en-US" sz="2800" dirty="0" smtClean="0"/>
          </a:p>
          <a:p>
            <a:pPr lvl="1"/>
            <a:r>
              <a:rPr lang="en-US" dirty="0" smtClean="0"/>
              <a:t>Examples of regional trade blocs (EU, NAFTA, ASEAN)</a:t>
            </a:r>
            <a:endParaRPr lang="en-US" sz="2400" dirty="0" smtClean="0"/>
          </a:p>
          <a:p>
            <a:pPr lvl="1"/>
            <a:r>
              <a:rPr lang="en-US" dirty="0" smtClean="0"/>
              <a:t>Free trade agreements and their impact on global trade dynamics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Logistics and Supply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Importance of Logistics:</a:t>
            </a:r>
            <a:endParaRPr lang="en-US" sz="2800" dirty="0" smtClean="0"/>
          </a:p>
          <a:p>
            <a:pPr lvl="1"/>
            <a:r>
              <a:rPr lang="en-US" dirty="0" smtClean="0"/>
              <a:t>Efficiency in transporting goods and reducing costs</a:t>
            </a:r>
            <a:endParaRPr lang="en-US" sz="2400" dirty="0" smtClean="0"/>
          </a:p>
          <a:p>
            <a:pPr lvl="1"/>
            <a:r>
              <a:rPr lang="en-US" dirty="0" smtClean="0"/>
              <a:t>Role of supply chain management in enhancing trade competitiveness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Challenges in Transport and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Challenges Faced:</a:t>
            </a:r>
            <a:endParaRPr lang="en-US" sz="2800" dirty="0" smtClean="0"/>
          </a:p>
          <a:p>
            <a:pPr lvl="1"/>
            <a:r>
              <a:rPr lang="en-US" dirty="0" smtClean="0"/>
              <a:t>Infrastructure limitations and bottlenecks</a:t>
            </a:r>
            <a:endParaRPr lang="en-US" sz="2400" dirty="0" smtClean="0"/>
          </a:p>
          <a:p>
            <a:pPr lvl="1"/>
            <a:r>
              <a:rPr lang="en-US" dirty="0" smtClean="0"/>
              <a:t>Trade barriers and tariff disputes</a:t>
            </a:r>
            <a:endParaRPr lang="en-US" sz="2400" dirty="0" smtClean="0"/>
          </a:p>
          <a:p>
            <a:pPr lvl="1"/>
            <a:r>
              <a:rPr lang="en-US" dirty="0" smtClean="0"/>
              <a:t>Environmental concerns and sustainability in transport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324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 D.N.R.COLLEGE(AUTONOMOUS),BHIMAVARAM DEPARTMENT OF GEOGRAPHY </vt:lpstr>
      <vt:lpstr>Transport, Communication, and Trade</vt:lpstr>
      <vt:lpstr>Introduction to Transport, Communication, and Trade</vt:lpstr>
      <vt:lpstr>Land Transport</vt:lpstr>
      <vt:lpstr>Air Transport</vt:lpstr>
      <vt:lpstr>Recent Trends in International Trade</vt:lpstr>
      <vt:lpstr>Trade Agreements and Policies</vt:lpstr>
      <vt:lpstr>Logistics and Supply Chain Management</vt:lpstr>
      <vt:lpstr>Challenges in Transport and Trade</vt:lpstr>
      <vt:lpstr>Impact of Technology on Transport and Trade</vt:lpstr>
      <vt:lpstr>Future Trends in Transport and Trade</vt:lpstr>
      <vt:lpstr>Economic and Social Impacts of Transport and Trade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Student</cp:lastModifiedBy>
  <cp:revision>9</cp:revision>
  <dcterms:created xsi:type="dcterms:W3CDTF">2006-08-16T00:00:00Z</dcterms:created>
  <dcterms:modified xsi:type="dcterms:W3CDTF">2024-06-24T09:08:42Z</dcterms:modified>
</cp:coreProperties>
</file>