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1470025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D.N.R.COLLEGE(AUTONOMOUS),BHIMAVARAM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DEPARTMENT OF GEOGRAPHY</a:t>
            </a:r>
            <a:r>
              <a:rPr lang="en-US" sz="4900" dirty="0" smtClean="0"/>
              <a:t/>
            </a:r>
            <a:br>
              <a:rPr lang="en-US" sz="4900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8768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K.SOMAYYA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LECTURER IN GEOGRAPHY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47800" y="1524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47800" y="16764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95400" y="2362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DISASTER MANAGEMENT</a:t>
            </a:r>
            <a:endParaRPr lang="en-US" sz="4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Practical Examples and Case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Real-life examples highlighting specific disasters</a:t>
            </a:r>
          </a:p>
          <a:p>
            <a:pPr lvl="0"/>
            <a:r>
              <a:rPr lang="en-US" smtClean="0"/>
              <a:t>Case studies on response and recovery efforts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133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1500" dirty="0" smtClean="0"/>
              <a:t>THANK YOU</a:t>
            </a:r>
            <a:endParaRPr lang="en-US" sz="1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Introduction to Disasters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Understanding Different Types of Disasters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Introduction to Disasters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Definition of Disaster</a:t>
            </a:r>
          </a:p>
          <a:p>
            <a:pPr lvl="0"/>
            <a:r>
              <a:rPr lang="en-US" dirty="0" smtClean="0"/>
              <a:t>Importance of studying disasters</a:t>
            </a:r>
          </a:p>
          <a:p>
            <a:pPr lvl="0"/>
            <a:r>
              <a:rPr lang="en-US" dirty="0" smtClean="0"/>
              <a:t>Overview of types of disasters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Types of Disasters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Natural Disasters</a:t>
            </a:r>
            <a:endParaRPr lang="en-US" sz="2800" dirty="0" smtClean="0"/>
          </a:p>
          <a:p>
            <a:pPr lvl="1"/>
            <a:r>
              <a:rPr lang="en-US" dirty="0" smtClean="0"/>
              <a:t>Definition</a:t>
            </a:r>
            <a:endParaRPr lang="en-US" sz="2400" dirty="0" smtClean="0"/>
          </a:p>
          <a:p>
            <a:pPr lvl="1"/>
            <a:r>
              <a:rPr lang="en-US" dirty="0" smtClean="0"/>
              <a:t>Causes</a:t>
            </a:r>
            <a:endParaRPr lang="en-US" sz="2400" dirty="0" smtClean="0"/>
          </a:p>
          <a:p>
            <a:pPr lvl="1"/>
            <a:r>
              <a:rPr lang="en-US" dirty="0" smtClean="0"/>
              <a:t>Effects</a:t>
            </a:r>
            <a:endParaRPr lang="en-US" sz="2400" dirty="0" smtClean="0"/>
          </a:p>
          <a:p>
            <a:pPr lvl="1"/>
            <a:r>
              <a:rPr lang="en-US" dirty="0" smtClean="0"/>
              <a:t>Practical Examples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Types of Disasters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pPr lvl="2"/>
            <a:r>
              <a:rPr lang="en-US" b="1" dirty="0" smtClean="0"/>
              <a:t>Floods</a:t>
            </a:r>
            <a:endParaRPr lang="en-US" sz="2000" dirty="0" smtClean="0"/>
          </a:p>
          <a:p>
            <a:pPr lvl="3"/>
            <a:r>
              <a:rPr lang="en-US" dirty="0" smtClean="0"/>
              <a:t>Causes: Heavy rainfall, snowmelt, cyclones</a:t>
            </a:r>
            <a:endParaRPr lang="en-US" sz="1800" dirty="0" smtClean="0"/>
          </a:p>
          <a:p>
            <a:pPr lvl="3"/>
            <a:r>
              <a:rPr lang="en-US" dirty="0" smtClean="0"/>
              <a:t>Effects: Damage to property, displacement of people</a:t>
            </a:r>
            <a:endParaRPr lang="en-US" sz="1800" dirty="0" smtClean="0"/>
          </a:p>
          <a:p>
            <a:pPr lvl="3"/>
            <a:r>
              <a:rPr lang="en-US" dirty="0" smtClean="0"/>
              <a:t>Example: 2019 Kerala floods in India</a:t>
            </a:r>
            <a:endParaRPr lang="en-US" sz="1800" dirty="0" smtClean="0"/>
          </a:p>
          <a:p>
            <a:pPr lvl="2"/>
            <a:r>
              <a:rPr lang="en-US" b="1" dirty="0" smtClean="0"/>
              <a:t>Cyclones</a:t>
            </a:r>
            <a:endParaRPr lang="en-US" sz="2000" dirty="0" smtClean="0"/>
          </a:p>
          <a:p>
            <a:pPr lvl="3"/>
            <a:r>
              <a:rPr lang="en-US" dirty="0" smtClean="0"/>
              <a:t>Causes: Warm ocean waters, atmospheric conditions</a:t>
            </a:r>
            <a:endParaRPr lang="en-US" sz="1800" dirty="0" smtClean="0"/>
          </a:p>
          <a:p>
            <a:pPr lvl="3"/>
            <a:r>
              <a:rPr lang="en-US" dirty="0" smtClean="0"/>
              <a:t>Effects: Storm surge, wind damage</a:t>
            </a:r>
            <a:endParaRPr lang="en-US" sz="1800" dirty="0" smtClean="0"/>
          </a:p>
          <a:p>
            <a:pPr lvl="3"/>
            <a:r>
              <a:rPr lang="en-US" dirty="0" smtClean="0"/>
              <a:t>Example: Hurricane Katrina in 2005</a:t>
            </a:r>
            <a:endParaRPr lang="en-US" sz="1800" dirty="0" smtClean="0"/>
          </a:p>
          <a:p>
            <a:pPr lvl="2"/>
            <a:r>
              <a:rPr lang="en-US" b="1" dirty="0" smtClean="0"/>
              <a:t>Earthquakes</a:t>
            </a:r>
            <a:endParaRPr lang="en-US" sz="2000" dirty="0" smtClean="0"/>
          </a:p>
          <a:p>
            <a:pPr lvl="3"/>
            <a:r>
              <a:rPr lang="en-US" dirty="0" smtClean="0"/>
              <a:t>Causes: Tectonic plate movements</a:t>
            </a:r>
            <a:endParaRPr lang="en-US" sz="1800" dirty="0" smtClean="0"/>
          </a:p>
          <a:p>
            <a:pPr lvl="3"/>
            <a:r>
              <a:rPr lang="en-US" dirty="0" smtClean="0"/>
              <a:t>Effects: Ground shaking, tsunamis</a:t>
            </a:r>
            <a:endParaRPr lang="en-US" sz="1800" dirty="0" smtClean="0"/>
          </a:p>
          <a:p>
            <a:pPr lvl="3"/>
            <a:r>
              <a:rPr lang="en-US" dirty="0" smtClean="0"/>
              <a:t>Example: 2011 Tohoku earthquake in Japan</a:t>
            </a:r>
            <a:endParaRPr lang="en-US" sz="1800" dirty="0" smtClean="0"/>
          </a:p>
          <a:p>
            <a:pPr lvl="2"/>
            <a:r>
              <a:rPr lang="en-US" b="1" dirty="0" smtClean="0"/>
              <a:t>Landslides</a:t>
            </a:r>
            <a:endParaRPr lang="en-US" sz="2000" dirty="0" smtClean="0"/>
          </a:p>
          <a:p>
            <a:pPr lvl="3"/>
            <a:r>
              <a:rPr lang="en-US" dirty="0" smtClean="0"/>
              <a:t>Causes: Heavy rainfall, deforestation</a:t>
            </a:r>
            <a:endParaRPr lang="en-US" sz="1800" dirty="0" smtClean="0"/>
          </a:p>
          <a:p>
            <a:pPr lvl="3"/>
            <a:r>
              <a:rPr lang="en-US" dirty="0" smtClean="0"/>
              <a:t>Effects: Destruction of infrastructure, loss of life</a:t>
            </a:r>
            <a:endParaRPr lang="en-US" sz="1800" dirty="0" smtClean="0"/>
          </a:p>
          <a:p>
            <a:pPr lvl="3"/>
            <a:r>
              <a:rPr lang="en-US" dirty="0" smtClean="0"/>
              <a:t>Example: 2014 </a:t>
            </a:r>
            <a:r>
              <a:rPr lang="en-US" dirty="0" err="1" smtClean="0"/>
              <a:t>Oso</a:t>
            </a:r>
            <a:r>
              <a:rPr lang="en-US" dirty="0" smtClean="0"/>
              <a:t> landslide in Washington, USA</a:t>
            </a:r>
            <a:endParaRPr lang="en-US" sz="1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Types of Disasters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US" dirty="0" smtClean="0"/>
              <a:t>Man-made Disasters</a:t>
            </a:r>
            <a:endParaRPr lang="en-US" sz="2800" dirty="0" smtClean="0"/>
          </a:p>
          <a:p>
            <a:pPr lvl="1"/>
            <a:r>
              <a:rPr lang="en-US" dirty="0" smtClean="0"/>
              <a:t>Definition</a:t>
            </a:r>
            <a:endParaRPr lang="en-US" sz="2400" dirty="0" smtClean="0"/>
          </a:p>
          <a:p>
            <a:pPr lvl="1"/>
            <a:r>
              <a:rPr lang="en-US" dirty="0" smtClean="0"/>
              <a:t>Causes</a:t>
            </a:r>
            <a:endParaRPr lang="en-US" sz="2400" dirty="0" smtClean="0"/>
          </a:p>
          <a:p>
            <a:pPr lvl="1"/>
            <a:r>
              <a:rPr lang="en-US" dirty="0" smtClean="0"/>
              <a:t>Effects</a:t>
            </a:r>
            <a:endParaRPr lang="en-US" sz="2400" dirty="0" smtClean="0"/>
          </a:p>
          <a:p>
            <a:pPr lvl="1"/>
            <a:r>
              <a:rPr lang="en-US" dirty="0" smtClean="0"/>
              <a:t>Practical Examples</a:t>
            </a:r>
            <a:endParaRPr lang="en-US" sz="2400" dirty="0" smtClean="0"/>
          </a:p>
          <a:p>
            <a:pPr lvl="2"/>
            <a:r>
              <a:rPr lang="en-US" b="1" dirty="0" smtClean="0"/>
              <a:t>Fire</a:t>
            </a:r>
            <a:endParaRPr lang="en-US" sz="2000" dirty="0" smtClean="0"/>
          </a:p>
          <a:p>
            <a:pPr lvl="3"/>
            <a:r>
              <a:rPr lang="en-US" dirty="0" smtClean="0"/>
              <a:t>Causes: Electrical faults, arson</a:t>
            </a:r>
            <a:endParaRPr lang="en-US" sz="1800" dirty="0" smtClean="0"/>
          </a:p>
          <a:p>
            <a:pPr lvl="3"/>
            <a:r>
              <a:rPr lang="en-US" dirty="0" smtClean="0"/>
              <a:t>Effects: Property damage, loss of life</a:t>
            </a:r>
            <a:endParaRPr lang="en-US" sz="1800" dirty="0" smtClean="0"/>
          </a:p>
          <a:p>
            <a:pPr lvl="3"/>
            <a:r>
              <a:rPr lang="en-US" dirty="0" smtClean="0"/>
              <a:t>Example: 2019 California wildfires</a:t>
            </a:r>
            <a:endParaRPr lang="en-US" sz="1800" dirty="0" smtClean="0"/>
          </a:p>
          <a:p>
            <a:pPr lvl="2"/>
            <a:r>
              <a:rPr lang="en-US" b="1" dirty="0" smtClean="0"/>
              <a:t>Industrial Pollution</a:t>
            </a:r>
            <a:endParaRPr lang="en-US" sz="2000" dirty="0" smtClean="0"/>
          </a:p>
          <a:p>
            <a:pPr lvl="3"/>
            <a:r>
              <a:rPr lang="en-US" dirty="0" smtClean="0"/>
              <a:t>Causes: Chemical spills, emissions</a:t>
            </a:r>
            <a:endParaRPr lang="en-US" sz="1800" dirty="0" smtClean="0"/>
          </a:p>
          <a:p>
            <a:pPr lvl="3"/>
            <a:r>
              <a:rPr lang="en-US" dirty="0" smtClean="0"/>
              <a:t>Effects: Environmental degradation, health issues</a:t>
            </a:r>
            <a:endParaRPr lang="en-US" sz="1800" dirty="0" smtClean="0"/>
          </a:p>
          <a:p>
            <a:pPr lvl="3"/>
            <a:r>
              <a:rPr lang="en-US" dirty="0" smtClean="0"/>
              <a:t>Example: Bhopal gas tragedy in 1984</a:t>
            </a:r>
            <a:endParaRPr lang="en-US" sz="1800" dirty="0" smtClean="0"/>
          </a:p>
          <a:p>
            <a:pPr lvl="2"/>
            <a:r>
              <a:rPr lang="en-US" b="1" dirty="0" smtClean="0"/>
              <a:t>Nuclear Disaster</a:t>
            </a:r>
            <a:endParaRPr lang="en-US" sz="2000" dirty="0" smtClean="0"/>
          </a:p>
          <a:p>
            <a:pPr lvl="3"/>
            <a:r>
              <a:rPr lang="en-US" dirty="0" smtClean="0"/>
              <a:t>Causes: Reactor malfunction, radiation leaks</a:t>
            </a:r>
            <a:endParaRPr lang="en-US" sz="1800" dirty="0" smtClean="0"/>
          </a:p>
          <a:p>
            <a:pPr lvl="3"/>
            <a:r>
              <a:rPr lang="en-US" dirty="0" smtClean="0"/>
              <a:t>Effects: Radiation sickness, environmental contamination</a:t>
            </a:r>
            <a:endParaRPr lang="en-US" sz="1800" dirty="0" smtClean="0"/>
          </a:p>
          <a:p>
            <a:pPr lvl="3"/>
            <a:r>
              <a:rPr lang="en-US" dirty="0" smtClean="0"/>
              <a:t>Example: Chernobyl disaster in 1986</a:t>
            </a:r>
            <a:endParaRPr lang="en-US" sz="1800" dirty="0" smtClean="0"/>
          </a:p>
          <a:p>
            <a:pPr lvl="2"/>
            <a:r>
              <a:rPr lang="en-US" b="1" dirty="0" smtClean="0"/>
              <a:t>Biological Disasters</a:t>
            </a:r>
            <a:endParaRPr lang="en-US" sz="2000" dirty="0" smtClean="0"/>
          </a:p>
          <a:p>
            <a:pPr lvl="3"/>
            <a:r>
              <a:rPr lang="en-US" dirty="0" smtClean="0"/>
              <a:t>Causes: Epidemics, pandemics</a:t>
            </a:r>
            <a:endParaRPr lang="en-US" sz="1800" dirty="0" smtClean="0"/>
          </a:p>
          <a:p>
            <a:pPr lvl="3"/>
            <a:r>
              <a:rPr lang="en-US" dirty="0" smtClean="0"/>
              <a:t>Effects: Spread of disease, public health crisis</a:t>
            </a:r>
            <a:endParaRPr lang="en-US" sz="1800" dirty="0" smtClean="0"/>
          </a:p>
          <a:p>
            <a:pPr lvl="3"/>
            <a:r>
              <a:rPr lang="en-US" dirty="0" smtClean="0"/>
              <a:t>Example: COVID-19 pandemic since 2019</a:t>
            </a:r>
            <a:endParaRPr lang="en-US" sz="1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dirty="0" smtClean="0"/>
              <a:t>Types of Disasters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Man-made Disasters (continued)</a:t>
            </a:r>
            <a:endParaRPr lang="en-US" sz="2800" dirty="0" smtClean="0"/>
          </a:p>
          <a:p>
            <a:pPr lvl="1"/>
            <a:r>
              <a:rPr lang="en-US" b="1" dirty="0" smtClean="0"/>
              <a:t>Accidents (Air, Sea, Rail &amp; Road)</a:t>
            </a:r>
            <a:endParaRPr lang="en-US" sz="2400" dirty="0" smtClean="0"/>
          </a:p>
          <a:p>
            <a:pPr lvl="2"/>
            <a:r>
              <a:rPr lang="en-US" dirty="0" smtClean="0"/>
              <a:t>Causes: Human error, technical failures</a:t>
            </a:r>
            <a:endParaRPr lang="en-US" sz="2000" dirty="0" smtClean="0"/>
          </a:p>
          <a:p>
            <a:pPr lvl="2"/>
            <a:r>
              <a:rPr lang="en-US" dirty="0" smtClean="0"/>
              <a:t>Effects: Loss of life, property damage</a:t>
            </a:r>
            <a:endParaRPr lang="en-US" sz="2000" dirty="0" smtClean="0"/>
          </a:p>
          <a:p>
            <a:pPr lvl="2"/>
            <a:r>
              <a:rPr lang="en-US" dirty="0" smtClean="0"/>
              <a:t>Example: 1985 Air India Flight 182 bombing</a:t>
            </a:r>
            <a:endParaRPr lang="en-US" sz="2000" dirty="0" smtClean="0"/>
          </a:p>
          <a:p>
            <a:pPr lvl="1"/>
            <a:r>
              <a:rPr lang="en-US" b="1" dirty="0" smtClean="0"/>
              <a:t>Structural Failures (Building and Bridge)</a:t>
            </a:r>
            <a:endParaRPr lang="en-US" sz="2400" dirty="0" smtClean="0"/>
          </a:p>
          <a:p>
            <a:pPr lvl="2"/>
            <a:r>
              <a:rPr lang="en-US" dirty="0" smtClean="0"/>
              <a:t>Causes: Design flaws, poor maintenance</a:t>
            </a:r>
            <a:endParaRPr lang="en-US" sz="2000" dirty="0" smtClean="0"/>
          </a:p>
          <a:p>
            <a:pPr lvl="2"/>
            <a:r>
              <a:rPr lang="en-US" dirty="0" smtClean="0"/>
              <a:t>Effects: Collapses, injuries, fatalities</a:t>
            </a:r>
            <a:endParaRPr lang="en-US" sz="2000" dirty="0" smtClean="0"/>
          </a:p>
          <a:p>
            <a:pPr lvl="2"/>
            <a:r>
              <a:rPr lang="en-US" dirty="0" smtClean="0"/>
              <a:t>Example: 2018 </a:t>
            </a:r>
            <a:r>
              <a:rPr lang="en-US" dirty="0" err="1" smtClean="0"/>
              <a:t>Morandi</a:t>
            </a:r>
            <a:r>
              <a:rPr lang="en-US" dirty="0" smtClean="0"/>
              <a:t> Bridge collapse in Genoa, Italy</a:t>
            </a:r>
            <a:endParaRPr lang="en-US" sz="2000" dirty="0" smtClean="0"/>
          </a:p>
          <a:p>
            <a:pPr lvl="1"/>
            <a:r>
              <a:rPr lang="en-US" b="1" dirty="0" smtClean="0"/>
              <a:t>War &amp; Terrorism</a:t>
            </a:r>
            <a:endParaRPr lang="en-US" sz="2400" dirty="0" smtClean="0"/>
          </a:p>
          <a:p>
            <a:pPr lvl="2"/>
            <a:r>
              <a:rPr lang="en-US" dirty="0" smtClean="0"/>
              <a:t>Causes: Conflicts, political motivations</a:t>
            </a:r>
            <a:endParaRPr lang="en-US" sz="2000" dirty="0" smtClean="0"/>
          </a:p>
          <a:p>
            <a:pPr lvl="2"/>
            <a:r>
              <a:rPr lang="en-US" dirty="0" smtClean="0"/>
              <a:t>Effects: Destruction, displacement, casualties</a:t>
            </a:r>
            <a:endParaRPr lang="en-US" sz="2000" dirty="0" smtClean="0"/>
          </a:p>
          <a:p>
            <a:pPr lvl="2"/>
            <a:r>
              <a:rPr lang="en-US" dirty="0" smtClean="0"/>
              <a:t>Example: 9/11 attacks in the United States</a:t>
            </a: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Causes of Disasters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Natural Disaster Causes:</a:t>
            </a:r>
            <a:endParaRPr lang="en-US" sz="2800" dirty="0" smtClean="0"/>
          </a:p>
          <a:p>
            <a:pPr lvl="1"/>
            <a:r>
              <a:rPr lang="en-US" dirty="0" smtClean="0"/>
              <a:t>Geological factors (earthquakes, volcanic eruptions)</a:t>
            </a:r>
            <a:endParaRPr lang="en-US" sz="2400" dirty="0" smtClean="0"/>
          </a:p>
          <a:p>
            <a:pPr lvl="1"/>
            <a:r>
              <a:rPr lang="en-US" dirty="0" smtClean="0"/>
              <a:t>Meteorological factors (cyclones, tornadoes)</a:t>
            </a:r>
            <a:endParaRPr lang="en-US" sz="2400" dirty="0" smtClean="0"/>
          </a:p>
          <a:p>
            <a:pPr lvl="1"/>
            <a:r>
              <a:rPr lang="en-US" dirty="0" smtClean="0"/>
              <a:t>Hydrological factors (floods, tsunamis)</a:t>
            </a:r>
            <a:endParaRPr lang="en-US" sz="2400" dirty="0" smtClean="0"/>
          </a:p>
          <a:p>
            <a:pPr lvl="0"/>
            <a:r>
              <a:rPr lang="en-US" dirty="0" smtClean="0"/>
              <a:t>Man-made Disaster Causes:</a:t>
            </a:r>
            <a:endParaRPr lang="en-US" sz="2800" dirty="0" smtClean="0"/>
          </a:p>
          <a:p>
            <a:pPr lvl="1"/>
            <a:r>
              <a:rPr lang="en-US" dirty="0" smtClean="0"/>
              <a:t>Human negligence (industrial accidents)</a:t>
            </a:r>
            <a:endParaRPr lang="en-US" sz="2400" dirty="0" smtClean="0"/>
          </a:p>
          <a:p>
            <a:pPr lvl="1"/>
            <a:r>
              <a:rPr lang="en-US" dirty="0" smtClean="0"/>
              <a:t>Technological failures (nuclear accidents)</a:t>
            </a:r>
            <a:endParaRPr lang="en-US" sz="2400" dirty="0" smtClean="0"/>
          </a:p>
          <a:p>
            <a:pPr lvl="1"/>
            <a:r>
              <a:rPr lang="en-US" dirty="0" smtClean="0"/>
              <a:t>Intentional acts (terrorism, arson)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Effects of Disasters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Economic impacts</a:t>
            </a:r>
          </a:p>
          <a:p>
            <a:pPr lvl="0"/>
            <a:r>
              <a:rPr lang="en-US" dirty="0" smtClean="0"/>
              <a:t>Social impacts</a:t>
            </a:r>
          </a:p>
          <a:p>
            <a:pPr lvl="0"/>
            <a:r>
              <a:rPr lang="en-US" dirty="0" smtClean="0"/>
              <a:t>Environmental impacts</a:t>
            </a:r>
          </a:p>
          <a:p>
            <a:pPr lvl="0"/>
            <a:r>
              <a:rPr lang="en-US" dirty="0" smtClean="0"/>
              <a:t>Psychological impacts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414</Words>
  <Application>Microsoft Office PowerPoint</Application>
  <PresentationFormat>On-screen Show (4:3)</PresentationFormat>
  <Paragraphs>88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D.N.R.COLLEGE(AUTONOMOUS),BHIMAVARAM DEPARTMENT OF GEOGRAPHY </vt:lpstr>
      <vt:lpstr>Introduction to Disasters</vt:lpstr>
      <vt:lpstr>Introduction to Disasters</vt:lpstr>
      <vt:lpstr>Types of Disasters</vt:lpstr>
      <vt:lpstr>Types of Disasters</vt:lpstr>
      <vt:lpstr>Types of Disasters (cont.)</vt:lpstr>
      <vt:lpstr> Types of Disasters (cont.)</vt:lpstr>
      <vt:lpstr>Causes of Disasters</vt:lpstr>
      <vt:lpstr>Effects of Disasters</vt:lpstr>
      <vt:lpstr>Practical Examples and Case Studies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D.N.R.COLLEGE(AUTONOMOUS),BHIMAVARAM DEPARTMENT OF GEOGRAPHY </dc:title>
  <dc:creator>NAAC-PC</dc:creator>
  <cp:lastModifiedBy>NAAC-PC</cp:lastModifiedBy>
  <cp:revision>5</cp:revision>
  <dcterms:created xsi:type="dcterms:W3CDTF">2006-08-16T00:00:00Z</dcterms:created>
  <dcterms:modified xsi:type="dcterms:W3CDTF">2024-06-22T09:28:09Z</dcterms:modified>
</cp:coreProperties>
</file>