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57" r:id="rId4"/>
    <p:sldId id="291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77" r:id="rId24"/>
    <p:sldId id="278" r:id="rId25"/>
    <p:sldId id="281" r:id="rId26"/>
    <p:sldId id="282" r:id="rId27"/>
    <p:sldId id="284" r:id="rId28"/>
    <p:sldId id="285" r:id="rId29"/>
    <p:sldId id="287" r:id="rId30"/>
    <p:sldId id="286" r:id="rId31"/>
    <p:sldId id="283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C775E-247D-1948-BFE9-EB81A506526D}" type="datetimeFigureOut">
              <a:rPr lang="en-US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4D133-0D18-3643-903D-32C6E7BA17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Hard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4D133-0D18-3643-903D-32C6E7BA17A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E9FBD-7192-3E40-8542-91717C72807D}"/>
              </a:ext>
            </a:extLst>
          </p:cNvPr>
          <p:cNvSpPr txBox="1"/>
          <p:nvPr/>
        </p:nvSpPr>
        <p:spPr>
          <a:xfrm>
            <a:off x="3369447" y="931690"/>
            <a:ext cx="452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E6696-BFFF-7F42-ADB2-E8DD8FB55BDC}"/>
              </a:ext>
            </a:extLst>
          </p:cNvPr>
          <p:cNvSpPr txBox="1"/>
          <p:nvPr/>
        </p:nvSpPr>
        <p:spPr>
          <a:xfrm>
            <a:off x="4080220" y="1834562"/>
            <a:ext cx="3104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II B.com</a:t>
            </a:r>
          </a:p>
          <a:p>
            <a:pPr algn="l"/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IV SEMESTER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A390D-FADE-F243-B46B-F967B4DFAC91}"/>
              </a:ext>
            </a:extLst>
          </p:cNvPr>
          <p:cNvSpPr txBox="1"/>
          <p:nvPr/>
        </p:nvSpPr>
        <p:spPr>
          <a:xfrm>
            <a:off x="5194406" y="253381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4233B-69BB-FF44-B87E-91DBB4EBDA11}"/>
              </a:ext>
            </a:extLst>
          </p:cNvPr>
          <p:cNvSpPr txBox="1"/>
          <p:nvPr/>
        </p:nvSpPr>
        <p:spPr>
          <a:xfrm>
            <a:off x="5194405" y="4408327"/>
            <a:ext cx="270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pPr algn="l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P.Daivakrupa</a:t>
            </a:r>
          </a:p>
          <a:p>
            <a:pPr algn="l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7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ED89092-85FE-B94A-8A8C-6603BEC5D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8" y="384201"/>
            <a:ext cx="8322609" cy="33321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2ADD8DE-BA26-294C-AD04-D1D8BE18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812" y="3141643"/>
            <a:ext cx="4764101" cy="2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983CBA-25B8-C14D-BD72-ECA09747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55" y="480253"/>
            <a:ext cx="7741664" cy="54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9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F083D5-69DD-6247-9F1F-99205C57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4" y="478415"/>
            <a:ext cx="8151477" cy="363892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C71CDC-D540-024E-9AB8-215FD18B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3" y="4117337"/>
            <a:ext cx="4149378" cy="226224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25518E8-5EB8-7C48-B6FD-A064DBE20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924" y="3819330"/>
            <a:ext cx="4149378" cy="25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1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0A0832-E774-FB4A-A210-C57FD331A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9" y="1323573"/>
            <a:ext cx="8164285" cy="29793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7038C34-B5CB-6D45-8C3D-B7B263CF5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337" y="4302972"/>
            <a:ext cx="4529112" cy="2555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B1CC2D-042F-8948-8E9C-79A88EE7C2D0}"/>
              </a:ext>
            </a:extLst>
          </p:cNvPr>
          <p:cNvSpPr txBox="1"/>
          <p:nvPr/>
        </p:nvSpPr>
        <p:spPr>
          <a:xfrm>
            <a:off x="5194406" y="132357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779CEA8-B491-3844-A255-74466B060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19" y="77628"/>
            <a:ext cx="5482437" cy="12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6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FB33C31-D35E-E14D-BD62-FC8A2284B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58" y="1595451"/>
            <a:ext cx="7362911" cy="2747042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9CEB2D5-8E5A-5444-BEC6-D94807F3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44" y="4302775"/>
            <a:ext cx="4479912" cy="191954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1F00707-AE1A-0043-A6CA-65499D33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698"/>
            <a:ext cx="3676410" cy="9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41E72A7-EA96-2940-94AC-F8A86E4ED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95" y="503775"/>
            <a:ext cx="6723530" cy="5581506"/>
          </a:xfrm>
        </p:spPr>
      </p:pic>
    </p:spTree>
    <p:extLst>
      <p:ext uri="{BB962C8B-B14F-4D97-AF65-F5344CB8AC3E}">
        <p14:creationId xmlns:p14="http://schemas.microsoft.com/office/powerpoint/2010/main" val="166088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1B31E24-38CE-A840-874D-4AAC7054D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202" y="297324"/>
            <a:ext cx="5703336" cy="2939141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E5B786-CEA3-1246-9C4E-C3DAE852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18" y="3352723"/>
            <a:ext cx="7199437" cy="160835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C494099-29C7-B44B-822F-84D0356E2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202" y="5077340"/>
            <a:ext cx="6025563" cy="13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7D0A1A8-EE55-E540-86A1-4120F4EE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62" y="122897"/>
            <a:ext cx="7053304" cy="296992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56A2712-7665-2042-AE73-FAEB44EA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62" y="3092823"/>
            <a:ext cx="7687236" cy="36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6034D3A-9475-1748-A9C2-12AAE0C96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261" y="461042"/>
            <a:ext cx="6420404" cy="2370098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54A126B-598F-B743-8E8B-3D57EC089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61" y="2977563"/>
            <a:ext cx="6345312" cy="35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FB9905-C2D3-844E-94A5-A6C5FB2B9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868" y="381040"/>
            <a:ext cx="6858000" cy="1539968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4B78308-FE5C-934A-9DB6-3D15AE12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68" y="1921008"/>
            <a:ext cx="6954834" cy="197011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6FAA593-AB99-5249-9DD1-0A92D51A0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68" y="3891121"/>
            <a:ext cx="6848475" cy="25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DE1162-49E5-7346-8296-F9633375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05" y="729983"/>
            <a:ext cx="7799294" cy="51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E4F1DA-7F3B-034E-9A3E-F280628E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56" y="412415"/>
            <a:ext cx="4419600" cy="10001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B37FA24-7168-6042-9A76-05BC5742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13" y="1652067"/>
            <a:ext cx="6158502" cy="44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D24B63-5421-D84F-BE3B-9B237518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74" y="787613"/>
            <a:ext cx="7511141" cy="53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3FBC327-449A-864A-A2EA-0A94DCF4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84" y="653143"/>
            <a:ext cx="7626403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A05D8F-4F08-C943-A3C6-42F465627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73" y="480253"/>
            <a:ext cx="7862753" cy="52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7247C3-E427-D148-A171-900874E2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4" y="1863378"/>
            <a:ext cx="7203780" cy="459121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27B1958-9D5E-9444-ACEE-6C2EE42E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52" y="153680"/>
            <a:ext cx="8663748" cy="13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19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07B966-5312-DD4A-BE4F-BF254A5A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" y="691682"/>
            <a:ext cx="7626404" cy="54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4BC255-BBCF-4C4B-A277-DFAB6C20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86" y="2997443"/>
            <a:ext cx="6858000" cy="30083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5EEB419-D9DE-7C4D-837D-DA52CAEE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5" y="461042"/>
            <a:ext cx="5897495" cy="23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2BA811-138D-E049-91C0-E238BE9F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55" y="508355"/>
            <a:ext cx="772245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8FF56BF-E347-994B-A43E-8E08D8494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3" y="480253"/>
            <a:ext cx="7934606" cy="54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0EDDA4-C36B-7E45-ACA0-46F3EE49C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647555"/>
            <a:ext cx="7895344" cy="55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2F6185-016A-0041-A650-0CB70AFD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07" y="307361"/>
            <a:ext cx="7675670" cy="58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2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57139B-85CF-6046-BE29-7F7FAD3F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2" y="826034"/>
            <a:ext cx="7917756" cy="52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8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C9D630-EB87-2440-BA96-C7B3296E6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77" y="719666"/>
            <a:ext cx="688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2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5300CE0-904F-8C4A-8DC9-F56A73CE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96" y="719666"/>
            <a:ext cx="674273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2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B198865-CC6D-3846-8122-72F2DC7A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06" y="719666"/>
            <a:ext cx="724220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D54BFD-97A6-5746-A8F5-3343720A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65" y="719666"/>
            <a:ext cx="822191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FA394C-F487-2B47-A817-676B2D18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04" y="307362"/>
            <a:ext cx="8451636" cy="57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FAA712F-485A-2442-BECE-7BA666844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976" y="366808"/>
            <a:ext cx="8106654" cy="5569108"/>
          </a:xfrm>
        </p:spPr>
      </p:pic>
    </p:spTree>
    <p:extLst>
      <p:ext uri="{BB962C8B-B14F-4D97-AF65-F5344CB8AC3E}">
        <p14:creationId xmlns:p14="http://schemas.microsoft.com/office/powerpoint/2010/main" val="158576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E0DB87-4144-114B-A475-0B5D2045C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6" y="595513"/>
            <a:ext cx="8428703" cy="5359613"/>
          </a:xfrm>
        </p:spPr>
      </p:pic>
    </p:spTree>
    <p:extLst>
      <p:ext uri="{BB962C8B-B14F-4D97-AF65-F5344CB8AC3E}">
        <p14:creationId xmlns:p14="http://schemas.microsoft.com/office/powerpoint/2010/main" val="307093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D896D6-E17C-564A-AF11-5575F40AD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3" y="629731"/>
            <a:ext cx="8049025" cy="54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6A621C-8A35-7B4B-87B2-DF086EF54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614" y="576304"/>
            <a:ext cx="8125866" cy="5627846"/>
          </a:xfrm>
        </p:spPr>
      </p:pic>
    </p:spTree>
    <p:extLst>
      <p:ext uri="{BB962C8B-B14F-4D97-AF65-F5344CB8AC3E}">
        <p14:creationId xmlns:p14="http://schemas.microsoft.com/office/powerpoint/2010/main" val="419713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ADADAED-80CB-7D40-9EFF-F3B7F60B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8" y="307364"/>
            <a:ext cx="8129250" cy="376517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15C810E-A9A1-A54E-A7FA-408F0B41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94" y="4072538"/>
            <a:ext cx="2842126" cy="26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219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pdaivakrupa1994@gmail.com</dc:creator>
  <cp:lastModifiedBy>Unknown User</cp:lastModifiedBy>
  <cp:revision>26</cp:revision>
  <dcterms:created xsi:type="dcterms:W3CDTF">2020-06-04T12:39:23Z</dcterms:created>
  <dcterms:modified xsi:type="dcterms:W3CDTF">2020-06-06T09:42:17Z</dcterms:modified>
</cp:coreProperties>
</file>